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57" r:id="rId5"/>
    <p:sldId id="272" r:id="rId6"/>
    <p:sldId id="266" r:id="rId7"/>
    <p:sldId id="258" r:id="rId8"/>
    <p:sldId id="259" r:id="rId9"/>
    <p:sldId id="260" r:id="rId10"/>
    <p:sldId id="264" r:id="rId11"/>
    <p:sldId id="265" r:id="rId12"/>
    <p:sldId id="261" r:id="rId13"/>
    <p:sldId id="263" r:id="rId14"/>
    <p:sldId id="267" r:id="rId15"/>
    <p:sldId id="262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236" y="-16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652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11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290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92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216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732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6971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2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9858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68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E39DC-7AAD-439B-84B6-D8E0CC5E8509}" type="datetimeFigureOut">
              <a:rPr lang="fr-FR" smtClean="0"/>
              <a:t>02/10/2017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67E6A-9128-43AD-BA1E-B72CB8417B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81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fr-FR" sz="6000" b="1" dirty="0" smtClean="0">
                <a:solidFill>
                  <a:srgbClr val="FF0000"/>
                </a:solidFill>
              </a:rPr>
              <a:t>Objectifs :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9552" y="2276872"/>
            <a:ext cx="8604448" cy="3096344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Robot mobile tous terrains/escaliers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Facile à reproduire,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Gestion de déplacement en équilibre statique,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Structure mécanique existante et évolutive,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Taille &lt; 1m et poids &lt; 10 kg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3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4" b="26842"/>
          <a:stretch/>
        </p:blipFill>
        <p:spPr bwMode="auto">
          <a:xfrm>
            <a:off x="467544" y="1268760"/>
            <a:ext cx="3851920" cy="418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1" b="26974"/>
          <a:stretch/>
        </p:blipFill>
        <p:spPr bwMode="auto">
          <a:xfrm>
            <a:off x="4644008" y="692696"/>
            <a:ext cx="3816424" cy="398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882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8" b="26710"/>
          <a:stretch/>
        </p:blipFill>
        <p:spPr bwMode="auto">
          <a:xfrm>
            <a:off x="395536" y="982179"/>
            <a:ext cx="4045282" cy="450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4" b="30498"/>
          <a:stretch/>
        </p:blipFill>
        <p:spPr bwMode="auto">
          <a:xfrm>
            <a:off x="4860032" y="982179"/>
            <a:ext cx="3563888" cy="247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882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" b="29342"/>
          <a:stretch/>
        </p:blipFill>
        <p:spPr bwMode="auto">
          <a:xfrm>
            <a:off x="467544" y="1556792"/>
            <a:ext cx="3707904" cy="428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" b="29342"/>
          <a:stretch/>
        </p:blipFill>
        <p:spPr bwMode="auto">
          <a:xfrm>
            <a:off x="4644008" y="631116"/>
            <a:ext cx="4283521" cy="521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83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2" t="3451" r="6667" b="26842"/>
          <a:stretch/>
        </p:blipFill>
        <p:spPr bwMode="auto">
          <a:xfrm>
            <a:off x="625642" y="631116"/>
            <a:ext cx="3668492" cy="521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6184" r="5732" b="29343"/>
          <a:stretch/>
        </p:blipFill>
        <p:spPr bwMode="auto">
          <a:xfrm>
            <a:off x="4353152" y="647866"/>
            <a:ext cx="4090374" cy="523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325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t="3289" r="5265" b="29211"/>
          <a:stretch/>
        </p:blipFill>
        <p:spPr bwMode="auto">
          <a:xfrm>
            <a:off x="4932040" y="690359"/>
            <a:ext cx="4162019" cy="563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t="3026" r="3392" b="29343"/>
          <a:stretch/>
        </p:blipFill>
        <p:spPr bwMode="auto">
          <a:xfrm>
            <a:off x="755576" y="690359"/>
            <a:ext cx="3898595" cy="504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571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5527" r="5497" b="28946"/>
          <a:stretch/>
        </p:blipFill>
        <p:spPr bwMode="auto">
          <a:xfrm>
            <a:off x="240632" y="614699"/>
            <a:ext cx="4187352" cy="529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t="9737" r="3627" b="26843"/>
          <a:stretch/>
        </p:blipFill>
        <p:spPr bwMode="auto">
          <a:xfrm>
            <a:off x="4444062" y="614699"/>
            <a:ext cx="4402651" cy="535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325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fr-FR" sz="4800" b="1" dirty="0" smtClean="0">
                <a:solidFill>
                  <a:srgbClr val="FF0000"/>
                </a:solidFill>
              </a:rPr>
              <a:t>Développement modulaire :</a:t>
            </a:r>
            <a:endParaRPr lang="fr-FR" sz="4800" b="1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9552" y="2276872"/>
            <a:ext cx="8604448" cy="3096344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Pieds roulants : 1 à 4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Membres articulés : jambe et bras,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Corps central : batterie/calculateur/capteurs,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Tête : écran couleur/HP/</a:t>
            </a:r>
            <a:r>
              <a:rPr lang="fr-FR" b="1" dirty="0" err="1" smtClean="0">
                <a:solidFill>
                  <a:schemeClr val="tx1"/>
                </a:solidFill>
              </a:rPr>
              <a:t>leds</a:t>
            </a:r>
            <a:r>
              <a:rPr lang="fr-FR" b="1" dirty="0" smtClean="0">
                <a:solidFill>
                  <a:schemeClr val="tx1"/>
                </a:solidFill>
              </a:rPr>
              <a:t>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Pilotage déporté avec télémesure.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7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fr-FR" sz="6000" b="1" dirty="0" smtClean="0">
                <a:solidFill>
                  <a:srgbClr val="FF0000"/>
                </a:solidFill>
              </a:rPr>
              <a:t>Achats inspiration :</a:t>
            </a:r>
            <a:endParaRPr lang="fr-FR" sz="6000" b="1" dirty="0">
              <a:solidFill>
                <a:srgbClr val="FF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2276872"/>
            <a:ext cx="8604448" cy="3096344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Robot caréné à faible coût,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Robot </a:t>
            </a:r>
            <a:r>
              <a:rPr lang="fr-FR" b="1" dirty="0" err="1" smtClean="0">
                <a:solidFill>
                  <a:schemeClr val="tx1"/>
                </a:solidFill>
              </a:rPr>
              <a:t>multi-axes</a:t>
            </a:r>
            <a:r>
              <a:rPr lang="fr-FR" b="1" dirty="0" smtClean="0">
                <a:solidFill>
                  <a:schemeClr val="tx1"/>
                </a:solidFill>
              </a:rPr>
              <a:t>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Base à chenilles ou à roues,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smtClean="0">
                <a:solidFill>
                  <a:schemeClr val="tx1"/>
                </a:solidFill>
              </a:rPr>
              <a:t>Petit écran couleur,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err="1" smtClean="0">
                <a:solidFill>
                  <a:schemeClr val="tx1"/>
                </a:solidFill>
              </a:rPr>
              <a:t>Arduino</a:t>
            </a:r>
            <a:r>
              <a:rPr lang="fr-FR" b="1" dirty="0" smtClean="0">
                <a:solidFill>
                  <a:schemeClr val="tx1"/>
                </a:solidFill>
              </a:rPr>
              <a:t>(déplacement),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fr-FR" b="1" dirty="0" err="1" smtClean="0">
                <a:solidFill>
                  <a:schemeClr val="tx1"/>
                </a:solidFill>
              </a:rPr>
              <a:t>Raspberry</a:t>
            </a:r>
            <a:r>
              <a:rPr lang="fr-FR" b="1" dirty="0" smtClean="0">
                <a:solidFill>
                  <a:schemeClr val="tx1"/>
                </a:solidFill>
              </a:rPr>
              <a:t> IHM et WIFI(communications)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75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2632" r="4795" b="29211"/>
          <a:stretch/>
        </p:blipFill>
        <p:spPr bwMode="auto">
          <a:xfrm>
            <a:off x="433137" y="1081508"/>
            <a:ext cx="3634807" cy="484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4606" r="3859" b="26841"/>
          <a:stretch/>
        </p:blipFill>
        <p:spPr bwMode="auto">
          <a:xfrm>
            <a:off x="4427984" y="481263"/>
            <a:ext cx="4187352" cy="54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13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5819" r="5952" b="28009"/>
          <a:stretch/>
        </p:blipFill>
        <p:spPr bwMode="auto">
          <a:xfrm>
            <a:off x="170128" y="400437"/>
            <a:ext cx="4185848" cy="56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5263" r="4328" b="27105"/>
          <a:stretch/>
        </p:blipFill>
        <p:spPr bwMode="auto">
          <a:xfrm>
            <a:off x="4788024" y="687560"/>
            <a:ext cx="4042429" cy="532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297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16464" r="2457" b="27105"/>
          <a:stretch/>
        </p:blipFill>
        <p:spPr bwMode="auto">
          <a:xfrm>
            <a:off x="4340698" y="577517"/>
            <a:ext cx="4427077" cy="465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" b="29079"/>
          <a:stretch/>
        </p:blipFill>
        <p:spPr bwMode="auto">
          <a:xfrm>
            <a:off x="251520" y="980728"/>
            <a:ext cx="4067944" cy="505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571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29358"/>
          <a:stretch/>
        </p:blipFill>
        <p:spPr bwMode="auto">
          <a:xfrm>
            <a:off x="30415" y="793530"/>
            <a:ext cx="4622093" cy="549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r="7344" b="26338"/>
          <a:stretch/>
        </p:blipFill>
        <p:spPr bwMode="auto">
          <a:xfrm>
            <a:off x="5077326" y="948655"/>
            <a:ext cx="3527122" cy="54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13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60762" r="5984" b="25872"/>
          <a:stretch/>
        </p:blipFill>
        <p:spPr bwMode="auto">
          <a:xfrm>
            <a:off x="4664610" y="5486399"/>
            <a:ext cx="4279276" cy="115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22" r="50000" b="32211"/>
          <a:stretch/>
        </p:blipFill>
        <p:spPr bwMode="auto">
          <a:xfrm>
            <a:off x="4833453" y="188640"/>
            <a:ext cx="3767485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1" t="3556" r="6393" b="28769"/>
          <a:stretch/>
        </p:blipFill>
        <p:spPr bwMode="auto">
          <a:xfrm>
            <a:off x="611559" y="476308"/>
            <a:ext cx="3995017" cy="558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857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8290" r="3418" b="27236"/>
          <a:stretch/>
        </p:blipFill>
        <p:spPr bwMode="auto">
          <a:xfrm>
            <a:off x="3993" y="908720"/>
            <a:ext cx="4427984" cy="542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9" b="26842"/>
          <a:stretch/>
        </p:blipFill>
        <p:spPr bwMode="auto">
          <a:xfrm>
            <a:off x="4504718" y="793527"/>
            <a:ext cx="4371851" cy="529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836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92</Words>
  <Application>Microsoft Office PowerPoint</Application>
  <PresentationFormat>Affichage à l'écran (4:3)</PresentationFormat>
  <Paragraphs>19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6" baseType="lpstr">
      <vt:lpstr>Thème Office</vt:lpstr>
      <vt:lpstr>Objectifs :</vt:lpstr>
      <vt:lpstr>Développement modulaire :</vt:lpstr>
      <vt:lpstr>Achats inspiration 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Commissariat à l'Energie Atomique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JOFFRE Francis 087343</dc:creator>
  <cp:lastModifiedBy>JOFFRE Francis 087343</cp:lastModifiedBy>
  <cp:revision>7</cp:revision>
  <dcterms:created xsi:type="dcterms:W3CDTF">2017-10-02T10:03:25Z</dcterms:created>
  <dcterms:modified xsi:type="dcterms:W3CDTF">2017-10-03T11:00:47Z</dcterms:modified>
</cp:coreProperties>
</file>